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3.xml" ContentType="application/vnd.openxmlformats-officedocument.customXmlProperties+xml"/>
  <Override PartName="/customXml/itemProps22.xml" ContentType="application/vnd.openxmlformats-officedocument.customXmlProperties+xml"/>
  <Override PartName="/customXml/itemProps31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1.xml" ContentType="application/vnd.openxmlformats-officedocument.presentationml.handoutMaster+xml"/>
  <Override PartName="/ppt/media/image22.svg" ContentType="image/svg+xml"/>
  <Override PartName="/ppt/media/image4.svg" ContentType="image/svg+xml"/>
  <Override PartName="/ppt/notesMasters/notesMaster11.xml" ContentType="application/vnd.openxmlformats-officedocument.presentationml.notesMaster+xml"/>
  <Override PartName="/ppt/notesSlides/notesSlide1013.xml" ContentType="application/vnd.openxmlformats-officedocument.presentationml.notesSlide+xml"/>
  <Override PartName="/ppt/notesSlides/notesSlide1110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012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05" r:id="rId24"/>
    <p:sldId id="306" r:id="rId25"/>
    <p:sldId id="30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216" y="-538"/>
      </p:cViewPr>
      <p:guideLst/>
    </p:cSldViewPr>
  </p:slideViewPr>
  <p:outlineViewPr>
    <p:cViewPr>
      <p:scale>
        <a:sx n="33" d="100"/>
        <a:sy n="33" d="100"/>
      </p:scale>
      <p:origin x="0" y="-11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3.xml"/><Relationship Id="rId2" Type="http://schemas.openxmlformats.org/officeDocument/2006/relationships/customXml" Target="../customXml/item2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1.xml"/><Relationship Id="rId19" Type="http://schemas.openxmlformats.org/officeDocument/2006/relationships/handoutMaster" Target="handoutMasters/handoutMaster1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2.xml"/><Relationship Id="rId23" Type="http://schemas.openxmlformats.org/officeDocument/2006/relationships/tableStyles" Target="tableStyles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/Relationships>
</file>

<file path=ppt/handoutMasters/_rels/handout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413764-5AD9-E889-944D-1707A854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45D53-BE96-955D-B578-2BF8F356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B9C3D-A6AA-4477-AC5E-4C46DDCA9DCD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D3793-52FB-891B-2A0C-91D892716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8DAAB-C45C-E833-ECEB-14DCA0F17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28C3-D699-4CA0-B343-5111DC591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9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0.xml"/></Relationships>
</file>

<file path=ppt/notesSlides/_rels/notesSlide1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1.xml"/></Relationships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2.xml"/></Relationships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3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3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4.xml"/></Relationships>
</file>

<file path=ppt/notesSlides/_rels/notesSlide5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5.xml"/></Relationships>
</file>

<file path=ppt/notesSlides/_rels/notesSlide6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6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7.xml"/></Relationships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8.xml"/></Relationships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9.xml"/></Relationship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89505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56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386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97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06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0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517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6409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05339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940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05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847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2604"/>
      </p:ext>
    </p:extLst>
  </p:cSld>
  <p:clrMapOvr>
    <a:masterClrMapping/>
  </p:clrMapOvr>
</p:notes>
</file>

<file path=ppt/slideLayouts/_rels/slideLayout10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Relationship Id="rId3" Type="http://schemas.openxmlformats.org/officeDocument/2006/relationships/image" Target="../media/image22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96BC47-DB6B-4A01-6575-4D14CAEB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51400" y="586740"/>
            <a:ext cx="6643944" cy="1653540"/>
          </a:xfrm>
        </p:spPr>
        <p:txBody>
          <a:bodyPr anchor="ctr"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22860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BE81C174-B581-A6F3-A3B5-8072C0050E9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851400" y="2495074"/>
            <a:ext cx="6643944" cy="3776186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46899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287CC22-A7CC-E0D0-F44E-BA217E882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502400" cy="68580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05842" y="867412"/>
            <a:ext cx="3196558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3224" y="867412"/>
            <a:ext cx="4742119" cy="512317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513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FFC437-DF02-7776-8224-91AD11D7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5238" y="-4"/>
            <a:ext cx="786761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67E2A-FC6B-2D96-EF20-768A6E8B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6323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79F2D-2D69-D1C7-FD7D-70C2EAE420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05BE07A-FC17-07E2-4E28-5883FC2C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D408C-2A4E-CEE1-5980-F9BC8938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E622ED-3DA5-D5E9-B688-B2000E52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1677B7-A20C-1A5D-301E-5B7DCAF1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AD29FD-92CC-65CC-1E8B-437A1E59A5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89960" y="892175"/>
            <a:ext cx="7482839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1396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92207A-D227-5650-4C58-FA396957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5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3BCBAF-4668-B2E6-7681-7E02428B4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46134" y="-4"/>
            <a:ext cx="1445866" cy="6858000"/>
          </a:xfrm>
          <a:custGeom>
            <a:avLst/>
            <a:gdLst>
              <a:gd name="connsiteX0" fmla="*/ 605303 w 1445866"/>
              <a:gd name="connsiteY0" fmla="*/ 6858000 h 6858000"/>
              <a:gd name="connsiteX1" fmla="*/ 233348 w 1445866"/>
              <a:gd name="connsiteY1" fmla="*/ 6858000 h 6858000"/>
              <a:gd name="connsiteX2" fmla="*/ 0 w 1445866"/>
              <a:gd name="connsiteY2" fmla="*/ 6858000 h 6858000"/>
              <a:gd name="connsiteX3" fmla="*/ 0 w 1445866"/>
              <a:gd name="connsiteY3" fmla="*/ 0 h 6858000"/>
              <a:gd name="connsiteX4" fmla="*/ 233348 w 1445866"/>
              <a:gd name="connsiteY4" fmla="*/ 0 h 6858000"/>
              <a:gd name="connsiteX5" fmla="*/ 605299 w 1445866"/>
              <a:gd name="connsiteY5" fmla="*/ 0 h 6858000"/>
              <a:gd name="connsiteX6" fmla="*/ 610635 w 1445866"/>
              <a:gd name="connsiteY6" fmla="*/ 1372 h 6858000"/>
              <a:gd name="connsiteX7" fmla="*/ 1445866 w 1445866"/>
              <a:gd name="connsiteY7" fmla="*/ 1136650 h 6858000"/>
              <a:gd name="connsiteX8" fmla="*/ 719850 w 1445866"/>
              <a:gd name="connsiteY8" fmla="*/ 2231955 h 6858000"/>
              <a:gd name="connsiteX9" fmla="*/ 555970 w 1445866"/>
              <a:gd name="connsiteY9" fmla="*/ 2282826 h 6858000"/>
              <a:gd name="connsiteX10" fmla="*/ 719850 w 1445866"/>
              <a:gd name="connsiteY10" fmla="*/ 2333697 h 6858000"/>
              <a:gd name="connsiteX11" fmla="*/ 1445866 w 1445866"/>
              <a:gd name="connsiteY11" fmla="*/ 3429001 h 6858000"/>
              <a:gd name="connsiteX12" fmla="*/ 719850 w 1445866"/>
              <a:gd name="connsiteY12" fmla="*/ 4524306 h 6858000"/>
              <a:gd name="connsiteX13" fmla="*/ 555972 w 1445866"/>
              <a:gd name="connsiteY13" fmla="*/ 4575176 h 6858000"/>
              <a:gd name="connsiteX14" fmla="*/ 719850 w 1445866"/>
              <a:gd name="connsiteY14" fmla="*/ 4626047 h 6858000"/>
              <a:gd name="connsiteX15" fmla="*/ 1445866 w 1445866"/>
              <a:gd name="connsiteY15" fmla="*/ 5721351 h 6858000"/>
              <a:gd name="connsiteX16" fmla="*/ 610635 w 1445866"/>
              <a:gd name="connsiteY16" fmla="*/ 68566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5866" h="6858000">
                <a:moveTo>
                  <a:pt x="605303" y="6858000"/>
                </a:moveTo>
                <a:lnTo>
                  <a:pt x="233348" y="6858000"/>
                </a:lnTo>
                <a:lnTo>
                  <a:pt x="0" y="6858000"/>
                </a:lnTo>
                <a:lnTo>
                  <a:pt x="0" y="0"/>
                </a:lnTo>
                <a:lnTo>
                  <a:pt x="233348" y="0"/>
                </a:lnTo>
                <a:lnTo>
                  <a:pt x="605299" y="0"/>
                </a:lnTo>
                <a:lnTo>
                  <a:pt x="610635" y="1372"/>
                </a:lnTo>
                <a:cubicBezTo>
                  <a:pt x="1094526" y="151878"/>
                  <a:pt x="1445866" y="603234"/>
                  <a:pt x="1445866" y="1136650"/>
                </a:cubicBezTo>
                <a:cubicBezTo>
                  <a:pt x="1445866" y="1629034"/>
                  <a:pt x="1146499" y="2051497"/>
                  <a:pt x="719850" y="2231955"/>
                </a:cubicBezTo>
                <a:lnTo>
                  <a:pt x="555970" y="2282826"/>
                </a:lnTo>
                <a:lnTo>
                  <a:pt x="719850" y="2333697"/>
                </a:lnTo>
                <a:cubicBezTo>
                  <a:pt x="1146499" y="2514154"/>
                  <a:pt x="1445866" y="2936617"/>
                  <a:pt x="1445866" y="3429001"/>
                </a:cubicBezTo>
                <a:cubicBezTo>
                  <a:pt x="1445866" y="3921385"/>
                  <a:pt x="1146499" y="4343848"/>
                  <a:pt x="719850" y="4524306"/>
                </a:cubicBezTo>
                <a:lnTo>
                  <a:pt x="555972" y="4575176"/>
                </a:lnTo>
                <a:lnTo>
                  <a:pt x="719850" y="4626047"/>
                </a:lnTo>
                <a:cubicBezTo>
                  <a:pt x="1146499" y="4806504"/>
                  <a:pt x="1445866" y="5228967"/>
                  <a:pt x="1445866" y="5721351"/>
                </a:cubicBezTo>
                <a:cubicBezTo>
                  <a:pt x="1445866" y="6254767"/>
                  <a:pt x="1094526" y="6706123"/>
                  <a:pt x="610635" y="68566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3"/>
            <a:ext cx="7156415" cy="1740548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D99B65-6C51-CA99-9872-6FD254075A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21271" y="3670658"/>
            <a:ext cx="5149459" cy="1510939"/>
          </a:xfrm>
        </p:spPr>
        <p:txBody>
          <a:bodyPr lIns="18288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228600" indent="0" algn="ctr">
              <a:buNone/>
              <a:defRPr sz="20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2000"/>
            </a:lvl4pPr>
            <a:lvl5pPr marL="914400" indent="0" algn="ctr"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512516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A66DDD-7D9C-9641-30E9-932C5FD2D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3715" y="0"/>
            <a:ext cx="24973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40F8B-6B6E-1B1A-7CC7-F44CB188B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527294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8633"/>
            <a:ext cx="7156415" cy="3360734"/>
          </a:xfrm>
        </p:spPr>
        <p:txBody>
          <a:bodyPr tIns="0" bIns="0" anchor="ctr">
            <a:no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59A209-D12B-6E67-931A-5CB9E7110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2" y="254794"/>
            <a:ext cx="8248616" cy="6367462"/>
            <a:chOff x="1689101" y="254794"/>
            <a:chExt cx="8248616" cy="63674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891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37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71690" y="1543050"/>
            <a:ext cx="8248611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199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EE60A-6295-FCD1-542F-52EA50B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031"/>
          <a:stretch/>
        </p:blipFill>
        <p:spPr>
          <a:xfrm rot="16200000">
            <a:off x="7083880" y="1749876"/>
            <a:ext cx="6858000" cy="33582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E5EBF7-4D05-239B-0B70-F9AD5B56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67"/>
          <a:stretch/>
        </p:blipFill>
        <p:spPr>
          <a:xfrm rot="5400000">
            <a:off x="-742950" y="742950"/>
            <a:ext cx="6858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72100" y="892175"/>
            <a:ext cx="3461659" cy="5073650"/>
          </a:xfrm>
          <a:effectLst/>
        </p:spPr>
        <p:txBody>
          <a:bodyPr anchor="ctr">
            <a:normAutofit/>
          </a:bodyPr>
          <a:lstStyle>
            <a:lvl1pPr marL="0" indent="0" algn="ctr">
              <a:spcAft>
                <a:spcPts val="600"/>
              </a:spcAft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6858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4pPr>
            <a:lvl5pPr marL="914400" indent="0" algn="ctr"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411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E62E882-4E93-85DF-DE0B-6F64263A3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9664698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9664698 w 12191999"/>
              <a:gd name="connsiteY3" fmla="*/ 6858000 h 6858000"/>
              <a:gd name="connsiteX4" fmla="*/ 0 w 12191999"/>
              <a:gd name="connsiteY4" fmla="*/ 0 h 6858000"/>
              <a:gd name="connsiteX5" fmla="*/ 2551176 w 12191999"/>
              <a:gd name="connsiteY5" fmla="*/ 0 h 6858000"/>
              <a:gd name="connsiteX6" fmla="*/ 2551176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9664698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664698" y="6858000"/>
                </a:lnTo>
                <a:close/>
                <a:moveTo>
                  <a:pt x="0" y="0"/>
                </a:moveTo>
                <a:lnTo>
                  <a:pt x="2551176" y="0"/>
                </a:lnTo>
                <a:lnTo>
                  <a:pt x="255117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47287"/>
            <a:ext cx="7156415" cy="3363427"/>
          </a:xfrm>
        </p:spPr>
        <p:txBody>
          <a:bodyPr tIns="0" bIns="0" anchor="ctr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547609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B7CBB1-8DA1-E416-2554-28C331D0A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16200000">
            <a:off x="6976110" y="1642110"/>
            <a:ext cx="6858000" cy="35737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442E8B-94A4-D6CF-E77C-A046400CB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7888"/>
          <a:stretch/>
        </p:blipFill>
        <p:spPr>
          <a:xfrm rot="5400000">
            <a:off x="-1718310" y="1646872"/>
            <a:ext cx="6858000" cy="3573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4B31B-4290-C588-1212-26E6B42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628E6D-0C29-7F8E-67C4-175F211E7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0695C-2845-A017-44FF-AC8172007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4F8C32-8C97-2BA7-D756-712EEDF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3929D-82C0-204B-3528-E111E560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83717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68DE2F-0A5F-60BA-E2A6-247EF7CB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17792" y="1543050"/>
            <a:ext cx="7165925" cy="3771900"/>
            <a:chOff x="2517792" y="1651000"/>
            <a:chExt cx="7165925" cy="3771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DE19A1-6F20-44CE-16E6-E01C080DB7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27301" y="16510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302056-7C77-84A9-00C4-C936CDB0EC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17792" y="5422900"/>
              <a:ext cx="7156416" cy="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C0E72D9-C2D7-3452-FBEB-5506D3211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5100"/>
            <a:ext cx="713739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88264833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617646-6AF6-94B0-E660-98BCAC61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405568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1400" y="892175"/>
            <a:ext cx="6617592" cy="5073650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16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77A207-9B85-52B8-8ED0-3616C76742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086100 h 6858000"/>
              <a:gd name="connsiteX1" fmla="*/ 4375405 w 12192000"/>
              <a:gd name="connsiteY1" fmla="*/ 6858000 h 6858000"/>
              <a:gd name="connsiteX2" fmla="*/ 0 w 12192000"/>
              <a:gd name="connsiteY2" fmla="*/ 6858000 h 6858000"/>
              <a:gd name="connsiteX3" fmla="*/ 7816598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3771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3086100"/>
                </a:moveTo>
                <a:lnTo>
                  <a:pt x="4375405" y="6858000"/>
                </a:lnTo>
                <a:lnTo>
                  <a:pt x="0" y="6858000"/>
                </a:lnTo>
                <a:close/>
                <a:moveTo>
                  <a:pt x="7816598" y="0"/>
                </a:moveTo>
                <a:lnTo>
                  <a:pt x="12192000" y="0"/>
                </a:lnTo>
                <a:lnTo>
                  <a:pt x="12192000" y="37718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7301" y="1786421"/>
            <a:ext cx="7156415" cy="2258568"/>
          </a:xfrm>
        </p:spPr>
        <p:txBody>
          <a:bodyPr tIns="0" bIns="0" anchor="b">
            <a:noAutofit/>
          </a:bodyPr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5489-5B17-0977-F512-70D9A10871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7299" y="4142232"/>
            <a:ext cx="7156415" cy="7350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61574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346F93-664A-16A2-A824-FBB5F60B0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87468" cy="6858000"/>
          </a:xfrm>
          <a:custGeom>
            <a:avLst/>
            <a:gdLst>
              <a:gd name="connsiteX0" fmla="*/ 0 w 3987468"/>
              <a:gd name="connsiteY0" fmla="*/ 0 h 6858000"/>
              <a:gd name="connsiteX1" fmla="*/ 2450595 w 3987468"/>
              <a:gd name="connsiteY1" fmla="*/ 0 h 6858000"/>
              <a:gd name="connsiteX2" fmla="*/ 2774950 w 3987468"/>
              <a:gd name="connsiteY2" fmla="*/ 0 h 6858000"/>
              <a:gd name="connsiteX3" fmla="*/ 3146901 w 3987468"/>
              <a:gd name="connsiteY3" fmla="*/ 0 h 6858000"/>
              <a:gd name="connsiteX4" fmla="*/ 3152237 w 3987468"/>
              <a:gd name="connsiteY4" fmla="*/ 1372 h 6858000"/>
              <a:gd name="connsiteX5" fmla="*/ 3987468 w 3987468"/>
              <a:gd name="connsiteY5" fmla="*/ 1136650 h 6858000"/>
              <a:gd name="connsiteX6" fmla="*/ 3261452 w 3987468"/>
              <a:gd name="connsiteY6" fmla="*/ 2231955 h 6858000"/>
              <a:gd name="connsiteX7" fmla="*/ 3097572 w 3987468"/>
              <a:gd name="connsiteY7" fmla="*/ 2282826 h 6858000"/>
              <a:gd name="connsiteX8" fmla="*/ 3261452 w 3987468"/>
              <a:gd name="connsiteY8" fmla="*/ 2333697 h 6858000"/>
              <a:gd name="connsiteX9" fmla="*/ 3987468 w 3987468"/>
              <a:gd name="connsiteY9" fmla="*/ 3429001 h 6858000"/>
              <a:gd name="connsiteX10" fmla="*/ 3261452 w 3987468"/>
              <a:gd name="connsiteY10" fmla="*/ 4524306 h 6858000"/>
              <a:gd name="connsiteX11" fmla="*/ 3097574 w 3987468"/>
              <a:gd name="connsiteY11" fmla="*/ 4575176 h 6858000"/>
              <a:gd name="connsiteX12" fmla="*/ 3261452 w 3987468"/>
              <a:gd name="connsiteY12" fmla="*/ 4626047 h 6858000"/>
              <a:gd name="connsiteX13" fmla="*/ 3987468 w 3987468"/>
              <a:gd name="connsiteY13" fmla="*/ 5721351 h 6858000"/>
              <a:gd name="connsiteX14" fmla="*/ 3152237 w 3987468"/>
              <a:gd name="connsiteY14" fmla="*/ 6856629 h 6858000"/>
              <a:gd name="connsiteX15" fmla="*/ 3146905 w 3987468"/>
              <a:gd name="connsiteY15" fmla="*/ 6858000 h 6858000"/>
              <a:gd name="connsiteX16" fmla="*/ 2774950 w 3987468"/>
              <a:gd name="connsiteY16" fmla="*/ 6858000 h 6858000"/>
              <a:gd name="connsiteX17" fmla="*/ 2450591 w 3987468"/>
              <a:gd name="connsiteY17" fmla="*/ 6858000 h 6858000"/>
              <a:gd name="connsiteX18" fmla="*/ 0 w 398746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7468" h="6858000">
                <a:moveTo>
                  <a:pt x="0" y="0"/>
                </a:moveTo>
                <a:lnTo>
                  <a:pt x="2450595" y="0"/>
                </a:lnTo>
                <a:lnTo>
                  <a:pt x="2774950" y="0"/>
                </a:lnTo>
                <a:lnTo>
                  <a:pt x="3146901" y="0"/>
                </a:lnTo>
                <a:lnTo>
                  <a:pt x="3152237" y="1372"/>
                </a:lnTo>
                <a:cubicBezTo>
                  <a:pt x="3636128" y="151878"/>
                  <a:pt x="3987468" y="603234"/>
                  <a:pt x="3987468" y="1136650"/>
                </a:cubicBezTo>
                <a:cubicBezTo>
                  <a:pt x="3987468" y="1629034"/>
                  <a:pt x="3688101" y="2051497"/>
                  <a:pt x="3261452" y="2231955"/>
                </a:cubicBezTo>
                <a:lnTo>
                  <a:pt x="3097572" y="2282826"/>
                </a:lnTo>
                <a:lnTo>
                  <a:pt x="3261452" y="2333697"/>
                </a:lnTo>
                <a:cubicBezTo>
                  <a:pt x="3688101" y="2514154"/>
                  <a:pt x="3987468" y="2936617"/>
                  <a:pt x="3987468" y="3429001"/>
                </a:cubicBezTo>
                <a:cubicBezTo>
                  <a:pt x="3987468" y="3921385"/>
                  <a:pt x="3688101" y="4343848"/>
                  <a:pt x="3261452" y="4524306"/>
                </a:cubicBezTo>
                <a:lnTo>
                  <a:pt x="3097574" y="4575176"/>
                </a:lnTo>
                <a:lnTo>
                  <a:pt x="3261452" y="4626047"/>
                </a:lnTo>
                <a:cubicBezTo>
                  <a:pt x="3688101" y="4806504"/>
                  <a:pt x="3987468" y="5228967"/>
                  <a:pt x="3987468" y="5721351"/>
                </a:cubicBezTo>
                <a:cubicBezTo>
                  <a:pt x="3987468" y="6254767"/>
                  <a:pt x="3636128" y="6706123"/>
                  <a:pt x="3152237" y="6856629"/>
                </a:cubicBezTo>
                <a:lnTo>
                  <a:pt x="3146905" y="6858000"/>
                </a:lnTo>
                <a:lnTo>
                  <a:pt x="2774950" y="6858000"/>
                </a:lnTo>
                <a:lnTo>
                  <a:pt x="24505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5411" y="76581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65411" y="3599130"/>
            <a:ext cx="7029933" cy="247147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>
              <a:spcAft>
                <a:spcPts val="600"/>
              </a:spcAft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3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06B8E3C-9527-FBC2-184C-8D90C4520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769DB-2A07-BC51-5527-403CA838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8D0011-1BF5-77D1-D2AC-ABFFC212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36471-5251-E878-F044-38C6E40B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EBCDBA-FCC7-7DE8-DA64-AEF047502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CC93403-272F-4058-38E7-95034FA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6D26F94-DE81-6530-E728-ABDCC088359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572" y="1483837"/>
            <a:ext cx="2929829" cy="3890326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514350" indent="-285750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FFC2B28-B6DF-BDF7-16A8-28ECC1D99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261226" y="1483837"/>
            <a:ext cx="4234117" cy="389032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283464" indent="-283464"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50798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9E1A91-D555-1AE6-2CDF-324AF09F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9052"/>
            <a:ext cx="3634741" cy="6949440"/>
          </a:xfrm>
          <a:custGeom>
            <a:avLst/>
            <a:gdLst>
              <a:gd name="connsiteX0" fmla="*/ 160021 w 3634741"/>
              <a:gd name="connsiteY0" fmla="*/ 0 h 6949440"/>
              <a:gd name="connsiteX1" fmla="*/ 3634741 w 3634741"/>
              <a:gd name="connsiteY1" fmla="*/ 3474720 h 6949440"/>
              <a:gd name="connsiteX2" fmla="*/ 160021 w 3634741"/>
              <a:gd name="connsiteY2" fmla="*/ 6949440 h 6949440"/>
              <a:gd name="connsiteX3" fmla="*/ 0 w 3634741"/>
              <a:gd name="connsiteY3" fmla="*/ 6941360 h 6949440"/>
              <a:gd name="connsiteX4" fmla="*/ 0 w 3634741"/>
              <a:gd name="connsiteY4" fmla="*/ 8081 h 694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741" h="6949440">
                <a:moveTo>
                  <a:pt x="160021" y="0"/>
                </a:moveTo>
                <a:cubicBezTo>
                  <a:pt x="2079056" y="0"/>
                  <a:pt x="3634741" y="1555685"/>
                  <a:pt x="3634741" y="3474720"/>
                </a:cubicBezTo>
                <a:cubicBezTo>
                  <a:pt x="3634741" y="5393755"/>
                  <a:pt x="2079056" y="6949440"/>
                  <a:pt x="160021" y="6949440"/>
                </a:cubicBezTo>
                <a:lnTo>
                  <a:pt x="0" y="6941360"/>
                </a:lnTo>
                <a:lnTo>
                  <a:pt x="0" y="808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EEDCF-A8F9-709D-CE34-6E183D26C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749423" y="2290758"/>
            <a:ext cx="6276974" cy="2276477"/>
          </a:xfrm>
          <a:effectLst/>
        </p:spPr>
        <p:txBody>
          <a:bodyPr tIns="0" bIns="0" anchor="ctr">
            <a:noAutofit/>
          </a:bodyPr>
          <a:lstStyle>
            <a:lvl1pPr algn="ctr">
              <a:defRPr sz="4000" b="0" cap="all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52D2-6E8F-FBA4-5AAD-121E6FDF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  <a:prstGeom prst="rect">
            <a:avLst/>
          </a:prstGeom>
          <a:noFill/>
          <a:effectLst/>
        </p:spPr>
        <p:txBody>
          <a:bodyPr lIns="0" rIns="0"/>
          <a:lstStyle>
            <a:lvl1pPr algn="ctr">
              <a:defRPr lang="en-US" sz="1800" b="1" kern="1200" cap="all" spc="15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7AAD3-3E7E-4AA4-9B8A-E76C79C5D0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08481" y="892176"/>
            <a:ext cx="4578319" cy="5073648"/>
          </a:xfrm>
          <a:effectLst/>
        </p:spPr>
        <p:txBody>
          <a:bodyPr anchor="ctr">
            <a:normAutofit/>
          </a:bodyPr>
          <a:lstStyle>
            <a:lvl1pPr marL="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1pPr>
            <a:lvl2pPr marL="2286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2pPr>
            <a:lvl3pPr marL="4572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3pPr>
            <a:lvl4pPr marL="6858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4pPr>
            <a:lvl5pPr marL="914400" indent="0" algn="l">
              <a:spcAft>
                <a:spcPts val="1200"/>
              </a:spcAft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6FE2D-89F6-4F06-E60F-5C1CB044DC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400" y="892176"/>
            <a:ext cx="2430462" cy="507364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67425-5376-9A12-6412-4B63AC528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825" y="254794"/>
            <a:ext cx="11690350" cy="6348413"/>
          </a:xfrm>
          <a:prstGeom prst="rect">
            <a:avLst/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CB2DD8-1852-5728-5E46-28CF0864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254794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730C-9E61-193C-BBD3-080BB8336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27301" y="3822700"/>
            <a:ext cx="0" cy="2799556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14082"/>
      </p:ext>
    </p:extLst>
  </p:cSld>
  <p:clrMapOvr>
    <a:masterClrMapping/>
  </p:clrMapOvr>
</p:sldLayout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511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913.xml"/><Relationship Id="rId10" Type="http://schemas.openxmlformats.org/officeDocument/2006/relationships/slideLayout" Target="../slideLayouts/slideLayout1012.xml"/><Relationship Id="rId11" Type="http://schemas.openxmlformats.org/officeDocument/2006/relationships/slideLayout" Target="../slideLayouts/slideLayout1110.xml"/><Relationship Id="rId12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3.xml"/><Relationship Id="rId14" Type="http://schemas.openxmlformats.org/officeDocument/2006/relationships/theme" Target="../theme/theme12.xml"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47" r:id="rId3"/>
    <p:sldLayoutId id="2147483748" r:id="rId4"/>
    <p:sldLayoutId id="2147483708" r:id="rId5"/>
    <p:sldLayoutId id="2147483746" r:id="rId6"/>
    <p:sldLayoutId id="2147483725" r:id="rId7"/>
    <p:sldLayoutId id="2147483742" r:id="rId8"/>
    <p:sldLayoutId id="2147483736" r:id="rId9"/>
    <p:sldLayoutId id="2147483745" r:id="rId10"/>
    <p:sldLayoutId id="2147483741" r:id="rId11"/>
    <p:sldLayoutId id="2147483718" r:id="rId12"/>
    <p:sldLayoutId id="2147483737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12.xml"/><Relationship Id="rId2" Type="http://schemas.openxmlformats.org/officeDocument/2006/relationships/notesSlide" Target="../notesSlides/notesSlide10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10.xml"/><Relationship Id="rId2" Type="http://schemas.openxmlformats.org/officeDocument/2006/relationships/notesSlide" Target="../notesSlides/notesSlide11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2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135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13.xml"/><Relationship Id="rId2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13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1.xml"/><Relationship Id="rId2" Type="http://schemas.openxmlformats.org/officeDocument/2006/relationships/notesSlide" Target="../notesSlides/notesSlide5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11.xml"/><Relationship Id="rId3" Type="http://schemas.openxmlformats.org/officeDocument/2006/relationships/image" Target="../media/image63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8633"/>
            <a:ext cx="7156415" cy="3360734"/>
          </a:xfrm>
          <a:noFill/>
          <a:ln w="38100" cap="sq">
            <a:noFill/>
            <a:miter lim="800000"/>
          </a:ln>
        </p:spPr>
        <p:txBody>
          <a:bodyPr lIns="0" rIns="0" anchor="ctr" anchorCtr="0">
            <a:normAutofit/>
          </a:bodyPr>
          <a:lstStyle/>
          <a:p>
            <a:r>
              <a:rPr lang="en-US" dirty="0"/>
              <a:t>Public speaking solutions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6E3A828-4C37-B3D3-4A6A-EAD9AC3E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400" y="586740"/>
            <a:ext cx="6643944" cy="1653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22" name="Table Placeholder 21">
            <a:extLst>
              <a:ext uri="{FF2B5EF4-FFF2-40B4-BE49-F238E27FC236}">
                <a16:creationId xmlns:a16="http://schemas.microsoft.com/office/drawing/2014/main" id="{2489EEE8-CF4D-8EBE-627D-CAA3554788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10096122"/>
              </p:ext>
            </p:extLst>
          </p:nvPr>
        </p:nvGraphicFramePr>
        <p:xfrm>
          <a:off x="4851400" y="2495550"/>
          <a:ext cx="6643688" cy="365633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95220">
                  <a:extLst>
                    <a:ext uri="{9D8B030D-6E8A-4147-A177-3AD203B41FA5}">
                      <a16:colId xmlns:a16="http://schemas.microsoft.com/office/drawing/2014/main" val="3402690428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799875780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190748374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3764571485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9084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91927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71998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73566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644873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2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5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Final tips </a:t>
            </a:r>
            <a:br>
              <a:rPr lang="en-US" dirty="0"/>
            </a:br>
            <a:r>
              <a:rPr lang="en-US" dirty="0"/>
              <a:t>&amp; takeaways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05842" y="867412"/>
            <a:ext cx="3196558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Continue improving</a:t>
            </a:r>
          </a:p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3224" y="867412"/>
            <a:ext cx="4742119" cy="5123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385562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53A0C8-DA91-CFE4-729F-190431BB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571DB8-3F1A-20CB-D9A6-171B34BF49C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7804455"/>
              </p:ext>
            </p:extLst>
          </p:nvPr>
        </p:nvGraphicFramePr>
        <p:xfrm>
          <a:off x="3489325" y="892175"/>
          <a:ext cx="7422516" cy="521144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855629">
                  <a:extLst>
                    <a:ext uri="{9D8B030D-6E8A-4147-A177-3AD203B41FA5}">
                      <a16:colId xmlns:a16="http://schemas.microsoft.com/office/drawing/2014/main" val="4091040019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285434966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2053138810"/>
                    </a:ext>
                  </a:extLst>
                </a:gridCol>
                <a:gridCol w="1855629">
                  <a:extLst>
                    <a:ext uri="{9D8B030D-6E8A-4147-A177-3AD203B41FA5}">
                      <a16:colId xmlns:a16="http://schemas.microsoft.com/office/drawing/2014/main" val="935701835"/>
                    </a:ext>
                  </a:extLst>
                </a:gridCol>
              </a:tblGrid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77320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04316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57578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008833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9744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43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56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3"/>
            <a:ext cx="7156415" cy="1740548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1271" y="3670658"/>
            <a:ext cx="5149459" cy="1510939"/>
          </a:xfrm>
        </p:spPr>
        <p:txBody>
          <a:bodyPr>
            <a:normAutofit/>
          </a:bodyPr>
          <a:lstStyle/>
          <a:p>
            <a:r>
              <a:rPr lang="en-US" dirty="0"/>
              <a:t>Pio Milanesi</a:t>
            </a:r>
          </a:p>
          <a:p>
            <a:r>
              <a:rPr lang="en-US" dirty="0"/>
              <a:t>pio@contoso.com</a:t>
            </a:r>
          </a:p>
          <a:p>
            <a:r>
              <a:rPr lang="en-US" dirty="0"/>
              <a:t>contoso.com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ChatPPT Homework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2024 业绩概述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/>
          <a:p>
            <a:pPr/>
            <a:r>
              <a:t>总收入增长15%</a:t>
            </a:r>
          </a:p>
          <a:p>
            <a:pPr/>
            <a:r>
              <a:t>市场份额扩大至30%</a:t>
            </a:r>
          </a:p>
        </p:txBody>
      </p:sp>
      <p:pic>
        <p:nvPicPr>
          <p:cNvPr id="4" name="Picture Placeholder 3" descr="performance_char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7475" r="37475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新产品发布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/>
          <a:p>
            <a:pPr/>
            <a:r>
              <a:t>产品A: 特色功能介绍</a:t>
            </a:r>
          </a:p>
          <a:p>
            <a:pPr/>
            <a:r>
              <a:t>产品B: 市场定位</a:t>
            </a:r>
          </a:p>
        </p:txBody>
      </p:sp>
      <p:pic>
        <p:nvPicPr>
          <p:cNvPr id="4" name="Picture Placeholder 3" descr="forecas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4106" r="34106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2100" y="892175"/>
            <a:ext cx="3461659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92978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kyscrapers in city">
            <a:extLst>
              <a:ext uri="{FF2B5EF4-FFF2-40B4-BE49-F238E27FC236}">
                <a16:creationId xmlns:a16="http://schemas.microsoft.com/office/drawing/2014/main" id="{D0DCDC9B-472C-817C-9672-435D418D23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47287"/>
            <a:ext cx="7156415" cy="3363427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42DF4-FFE2-7AFF-4B36-222051AD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2"/>
            <a:ext cx="7156415" cy="2260117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5100"/>
            <a:ext cx="713739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481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 tIns="0" anchor="ctr">
            <a:no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CFC7BA5-763A-6BCC-B176-BCB8F2B4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 lIns="0"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400" y="892175"/>
            <a:ext cx="6617592" cy="50736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lorful and highrise apartment blocks in the city">
            <a:extLst>
              <a:ext uri="{FF2B5EF4-FFF2-40B4-BE49-F238E27FC236}">
                <a16:creationId xmlns:a16="http://schemas.microsoft.com/office/drawing/2014/main" id="{46DCF626-D23F-1DB2-8526-F7FC9B057D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1" y="1786421"/>
            <a:ext cx="7156415" cy="2258568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7299" y="4142232"/>
            <a:ext cx="7156415" cy="735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78D97-71C1-B640-BA57-F260AA8B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0825" y="254794"/>
            <a:ext cx="11690350" cy="6367462"/>
            <a:chOff x="250825" y="254794"/>
            <a:chExt cx="11690350" cy="63674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4B31B-4290-C588-1212-26E6B428F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0825" y="254794"/>
              <a:ext cx="11690350" cy="6348413"/>
            </a:xfrm>
            <a:prstGeom prst="rect">
              <a:avLst/>
            </a:prstGeom>
            <a:noFill/>
            <a:ln w="444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628E6D-0C29-7F8E-67C4-175F211E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D0695C-2845-A017-44FF-AC817200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527301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4F8C32-8C97-2BA7-D756-712EEDF1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254794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53929D-82C0-204B-3528-E111E5608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683717" y="3822700"/>
              <a:ext cx="0" cy="2799556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68DE2F-0A5F-60BA-E2A6-247EF7CB8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517792" y="1543050"/>
              <a:ext cx="7165925" cy="3771900"/>
              <a:chOff x="2517792" y="1651000"/>
              <a:chExt cx="7165925" cy="37719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2DE19A1-6F20-44CE-16E6-E01C080DB7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27301" y="16510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302056-7C77-84A9-00C4-C936CDB0EC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517792" y="5422900"/>
                <a:ext cx="7156416" cy="0"/>
              </a:xfrm>
              <a:prstGeom prst="line">
                <a:avLst/>
              </a:prstGeom>
              <a:ln w="444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24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6F188B-64AC-8821-8110-7D3C4668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11" y="765810"/>
            <a:ext cx="7029933" cy="2471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65411" y="3599130"/>
            <a:ext cx="7029933" cy="24714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74DE4-E247-6221-003F-F5EDF18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5DA1B-2DD8-6AFE-6EA4-2C08AE195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572" y="1483837"/>
            <a:ext cx="2929829" cy="3890326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EB18-9E75-62BE-FDC2-DB82D96C89C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261226" y="1483837"/>
            <a:ext cx="4234117" cy="3890326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58589-7CC8-7CCC-8CCB-9E7FD049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49423" y="2290758"/>
            <a:ext cx="6276974" cy="2276477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FE798-07B0-EAD2-2F50-0A731053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94590" y="3062287"/>
            <a:ext cx="665421" cy="766763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8481" y="892176"/>
            <a:ext cx="4578319" cy="50736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0" name="Picture Placeholder 9" descr="People at a job interview">
            <a:extLst>
              <a:ext uri="{FF2B5EF4-FFF2-40B4-BE49-F238E27FC236}">
                <a16:creationId xmlns:a16="http://schemas.microsoft.com/office/drawing/2014/main" id="{E03A52AD-920D-2A27-F35D-9F94AAD31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400" y="892176"/>
            <a:ext cx="2430462" cy="5073648"/>
          </a:xfr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LW_V0" id="{9BD71EDD-469E-4D4E-A40A-B14F6807FCBA}" vid="{17CDA7A4-B369-430D-9DFB-4C9640019618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item1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F5C14155-A57F-48FA-B253-A79CB6269DDC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89316C43-4A17-4971-BB8F-F0F6B8CDF2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1.xml><?xml version="1.0" encoding="utf-8"?>
<ds:datastoreItem xmlns:ds="http://schemas.openxmlformats.org/officeDocument/2006/customXml" ds:itemID="{BC2A85E2-5219-4B5F-9D52-D97CA94AA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20</ap:TotalTime>
  <ap:Words>435</ap:Words>
  <ap:Application>Microsoft Office PowerPoint</ap:Application>
  <ap:PresentationFormat>Widescreen</ap:PresentationFormat>
  <ap:Paragraphs>131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8">
      <vt:lpstr>Aptos</vt:lpstr>
      <vt:lpstr>Arial</vt:lpstr>
      <vt:lpstr>Calibri</vt:lpstr>
      <vt:lpstr>Gill Sans MT</vt:lpstr>
      <vt:lpstr>Parcel</vt:lpstr>
      <vt:lpstr>Public speaking solutions</vt:lpstr>
      <vt:lpstr>AGENDA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How we get there</vt:lpstr>
      <vt:lpstr>Final tips  &amp; takeaways</vt:lpstr>
      <vt:lpstr>Areas of growth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ChatPPT_Homework</dc:title>
  <dcterms:created xsi:type="dcterms:W3CDTF">2024-02-15T21:11:36Z</dcterms:created>
  <dcterms:modified xsi:type="dcterms:W3CDTF">2024-02-29T14:16:14Z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